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ntimeter.com/s/520837b5ec356dd635cbb0a0f0582b8c/9bb8a93f780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Mondverzorging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Gebitsprothese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Poetsen met zeep</a:t>
            </a:r>
          </a:p>
          <a:p>
            <a:r>
              <a:rPr lang="nl-NL" dirty="0" smtClean="0"/>
              <a:t>Tijdens poetsen laag in de wasbak houden</a:t>
            </a:r>
          </a:p>
          <a:p>
            <a:r>
              <a:rPr lang="nl-NL" dirty="0" smtClean="0"/>
              <a:t>Handschoenen gebruik</a:t>
            </a:r>
          </a:p>
          <a:p>
            <a:r>
              <a:rPr lang="nl-NL" dirty="0" err="1" smtClean="0"/>
              <a:t>Zv</a:t>
            </a:r>
            <a:r>
              <a:rPr lang="nl-NL" dirty="0" smtClean="0"/>
              <a:t> mond laten spoelen voor terug plaatsing</a:t>
            </a:r>
          </a:p>
          <a:p>
            <a:r>
              <a:rPr lang="nl-NL" dirty="0" smtClean="0"/>
              <a:t>Controleer of gebit nog past.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>
                <a:hlinkClick r:id="rId2"/>
              </a:rPr>
              <a:t>Mentimeter</a:t>
            </a: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pru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780928"/>
            <a:ext cx="3496913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Stomatitis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ontsteking van mondslijmvlies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tomatiti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276872"/>
            <a:ext cx="3874425" cy="2486571"/>
          </a:xfrm>
          <a:prstGeom prst="rect">
            <a:avLst/>
          </a:prstGeom>
        </p:spPr>
      </p:pic>
      <p:pic>
        <p:nvPicPr>
          <p:cNvPr id="5" name="Afbeelding 4" descr="stomatiti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204864"/>
            <a:ext cx="3818606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Voorkomen stomatitis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Goed tanden poetsen:</a:t>
            </a:r>
          </a:p>
          <a:p>
            <a:r>
              <a:rPr lang="nl-NL" dirty="0" smtClean="0"/>
              <a:t>Na elke maaltijd</a:t>
            </a:r>
          </a:p>
          <a:p>
            <a:r>
              <a:rPr lang="nl-NL" dirty="0" smtClean="0"/>
              <a:t>Voor het slapen gaan</a:t>
            </a:r>
          </a:p>
          <a:p>
            <a:endParaRPr lang="nl-NL" dirty="0" smtClean="0"/>
          </a:p>
          <a:p>
            <a:pPr>
              <a:buFont typeface="Courier New" pitchFamily="49" charset="0"/>
              <a:buChar char="o"/>
            </a:pPr>
            <a:r>
              <a:rPr lang="nl-NL" dirty="0" smtClean="0"/>
              <a:t>Gewoon eten/drinken</a:t>
            </a:r>
          </a:p>
          <a:p>
            <a:pPr>
              <a:buFont typeface="Courier New" pitchFamily="49" charset="0"/>
              <a:buChar char="o"/>
            </a:pPr>
            <a:r>
              <a:rPr lang="nl-NL" dirty="0" smtClean="0"/>
              <a:t>Gebitsreiniging</a:t>
            </a:r>
            <a:endParaRPr lang="nl-NL" dirty="0"/>
          </a:p>
          <a:p>
            <a:pPr>
              <a:buFont typeface="Courier New" pitchFamily="49" charset="0"/>
              <a:buChar char="o"/>
            </a:pPr>
            <a:r>
              <a:rPr lang="nl-NL" dirty="0" smtClean="0"/>
              <a:t>Lippen insmeren met vaseline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Gewoon eten/ drinken</a:t>
            </a:r>
          </a:p>
          <a:p>
            <a:r>
              <a:rPr lang="nl-NL" dirty="0" smtClean="0"/>
              <a:t>Gebitsreiniging</a:t>
            </a:r>
          </a:p>
          <a:p>
            <a:r>
              <a:rPr lang="nl-NL" dirty="0" smtClean="0"/>
              <a:t>Spoelen met medicinaal spoelmiddel </a:t>
            </a:r>
          </a:p>
          <a:p>
            <a:pPr>
              <a:buNone/>
            </a:pPr>
            <a:r>
              <a:rPr lang="nl-NL" dirty="0" smtClean="0"/>
              <a:t>	- NaCl 0,9% (fysiologische zoutoplossing)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- chloorhexidine</a:t>
            </a:r>
          </a:p>
          <a:p>
            <a:pPr>
              <a:buNone/>
            </a:pPr>
            <a:r>
              <a:rPr lang="nl-NL" dirty="0" smtClean="0"/>
              <a:t>	- spoelmiddel met schimmelwerend middel</a:t>
            </a:r>
          </a:p>
          <a:p>
            <a:pPr>
              <a:buNone/>
            </a:pPr>
            <a:r>
              <a:rPr lang="nl-NL" dirty="0" smtClean="0"/>
              <a:t> (deze worden door arts voor geschreven)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Vragen?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433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Diavoorstelling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Mondverzorging</vt:lpstr>
      <vt:lpstr>Gebitsprothese </vt:lpstr>
      <vt:lpstr>Observaties </vt:lpstr>
      <vt:lpstr>Stomatitis </vt:lpstr>
      <vt:lpstr>Voorkomen stomatitis </vt:lpstr>
      <vt:lpstr>Behandeling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Mondverzorging Voeding</dc:title>
  <dc:creator>Esther</dc:creator>
  <cp:lastModifiedBy>E. Scheltens-Flink</cp:lastModifiedBy>
  <cp:revision>8</cp:revision>
  <dcterms:created xsi:type="dcterms:W3CDTF">2013-10-14T06:17:15Z</dcterms:created>
  <dcterms:modified xsi:type="dcterms:W3CDTF">2015-08-23T14:25:38Z</dcterms:modified>
</cp:coreProperties>
</file>